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Lst>
  <p:notesMasterIdLst>
    <p:notesMasterId r:id="rId11"/>
  </p:notesMasterIdLst>
  <p:handoutMasterIdLst>
    <p:handoutMasterId r:id="rId12"/>
  </p:handoutMasterIdLst>
  <p:sldIdLst>
    <p:sldId id="256" r:id="rId2"/>
    <p:sldId id="257" r:id="rId3"/>
    <p:sldId id="258" r:id="rId4"/>
    <p:sldId id="261" r:id="rId5"/>
    <p:sldId id="260" r:id="rId6"/>
    <p:sldId id="262" r:id="rId7"/>
    <p:sldId id="263" r:id="rId8"/>
    <p:sldId id="265" r:id="rId9"/>
    <p:sldId id="266" r:id="rId1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Times New Roman" pitchFamily="18" charset="0"/>
      </a:defRPr>
    </a:lvl1pPr>
    <a:lvl2pPr marL="457200" algn="l" rtl="0" eaLnBrk="0" fontAlgn="base" hangingPunct="0">
      <a:spcBef>
        <a:spcPct val="0"/>
      </a:spcBef>
      <a:spcAft>
        <a:spcPct val="0"/>
      </a:spcAft>
      <a:defRPr kern="1200">
        <a:solidFill>
          <a:schemeClr val="tx1"/>
        </a:solidFill>
        <a:latin typeface="Arial" charset="0"/>
        <a:ea typeface="+mn-ea"/>
        <a:cs typeface="Times New Roman" pitchFamily="18" charset="0"/>
      </a:defRPr>
    </a:lvl2pPr>
    <a:lvl3pPr marL="914400" algn="l" rtl="0" eaLnBrk="0" fontAlgn="base" hangingPunct="0">
      <a:spcBef>
        <a:spcPct val="0"/>
      </a:spcBef>
      <a:spcAft>
        <a:spcPct val="0"/>
      </a:spcAft>
      <a:defRPr kern="1200">
        <a:solidFill>
          <a:schemeClr val="tx1"/>
        </a:solidFill>
        <a:latin typeface="Arial" charset="0"/>
        <a:ea typeface="+mn-ea"/>
        <a:cs typeface="Times New Roman" pitchFamily="18" charset="0"/>
      </a:defRPr>
    </a:lvl3pPr>
    <a:lvl4pPr marL="1371600" algn="l" rtl="0" eaLnBrk="0" fontAlgn="base" hangingPunct="0">
      <a:spcBef>
        <a:spcPct val="0"/>
      </a:spcBef>
      <a:spcAft>
        <a:spcPct val="0"/>
      </a:spcAft>
      <a:defRPr kern="1200">
        <a:solidFill>
          <a:schemeClr val="tx1"/>
        </a:solidFill>
        <a:latin typeface="Arial" charset="0"/>
        <a:ea typeface="+mn-ea"/>
        <a:cs typeface="Times New Roman" pitchFamily="18" charset="0"/>
      </a:defRPr>
    </a:lvl4pPr>
    <a:lvl5pPr marL="1828800" algn="l" rtl="0" eaLnBrk="0" fontAlgn="base" hangingPunct="0">
      <a:spcBef>
        <a:spcPct val="0"/>
      </a:spcBef>
      <a:spcAft>
        <a:spcPct val="0"/>
      </a:spcAft>
      <a:defRPr kern="1200">
        <a:solidFill>
          <a:schemeClr val="tx1"/>
        </a:solidFill>
        <a:latin typeface="Arial" charset="0"/>
        <a:ea typeface="+mn-ea"/>
        <a:cs typeface="Times New Roman" pitchFamily="18" charset="0"/>
      </a:defRPr>
    </a:lvl5pPr>
    <a:lvl6pPr marL="2286000" algn="l" defTabSz="914400" rtl="0" eaLnBrk="1" latinLnBrk="0" hangingPunct="1">
      <a:defRPr kern="1200">
        <a:solidFill>
          <a:schemeClr val="tx1"/>
        </a:solidFill>
        <a:latin typeface="Arial" charset="0"/>
        <a:ea typeface="+mn-ea"/>
        <a:cs typeface="Times New Roman" pitchFamily="18" charset="0"/>
      </a:defRPr>
    </a:lvl6pPr>
    <a:lvl7pPr marL="2743200" algn="l" defTabSz="914400" rtl="0" eaLnBrk="1" latinLnBrk="0" hangingPunct="1">
      <a:defRPr kern="1200">
        <a:solidFill>
          <a:schemeClr val="tx1"/>
        </a:solidFill>
        <a:latin typeface="Arial" charset="0"/>
        <a:ea typeface="+mn-ea"/>
        <a:cs typeface="Times New Roman" pitchFamily="18" charset="0"/>
      </a:defRPr>
    </a:lvl7pPr>
    <a:lvl8pPr marL="3200400" algn="l" defTabSz="914400" rtl="0" eaLnBrk="1" latinLnBrk="0" hangingPunct="1">
      <a:defRPr kern="1200">
        <a:solidFill>
          <a:schemeClr val="tx1"/>
        </a:solidFill>
        <a:latin typeface="Arial" charset="0"/>
        <a:ea typeface="+mn-ea"/>
        <a:cs typeface="Times New Roman" pitchFamily="18" charset="0"/>
      </a:defRPr>
    </a:lvl8pPr>
    <a:lvl9pPr marL="3657600" algn="l" defTabSz="914400" rtl="0" eaLnBrk="1" latinLnBrk="0" hangingPunct="1">
      <a:defRPr kern="1200">
        <a:solidFill>
          <a:schemeClr val="tx1"/>
        </a:solidFill>
        <a:latin typeface="Arial" charset="0"/>
        <a:ea typeface="+mn-ea"/>
        <a:cs typeface="Times New Roman" pitchFamily="18"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ric Herzog" initials=""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5F5F"/>
    <a:srgbClr val="FFFF66"/>
    <a:srgbClr val="FFCC00"/>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727" autoAdjust="0"/>
  </p:normalViewPr>
  <p:slideViewPr>
    <p:cSldViewPr>
      <p:cViewPr varScale="1">
        <p:scale>
          <a:sx n="70" d="100"/>
          <a:sy n="70" d="100"/>
        </p:scale>
        <p:origin x="-516" y="-90"/>
      </p:cViewPr>
      <p:guideLst>
        <p:guide orient="horz" pos="1536"/>
        <p:guide pos="96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US"/>
          </a:p>
        </p:txBody>
      </p:sp>
      <p:sp>
        <p:nvSpPr>
          <p:cNvPr id="1536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US"/>
          </a:p>
        </p:txBody>
      </p:sp>
      <p:sp>
        <p:nvSpPr>
          <p:cNvPr id="1536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US"/>
          </a:p>
        </p:txBody>
      </p:sp>
      <p:sp>
        <p:nvSpPr>
          <p:cNvPr id="1536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28DC6F97-DE61-4B20-A981-F0663793ECCC}" type="slidenum">
              <a:rPr lang="en-US"/>
              <a:pPr/>
              <a:t>‹#›</a:t>
            </a:fld>
            <a:endParaRPr lang="en-US"/>
          </a:p>
        </p:txBody>
      </p:sp>
    </p:spTree>
    <p:extLst>
      <p:ext uri="{BB962C8B-B14F-4D97-AF65-F5344CB8AC3E}">
        <p14:creationId xmlns:p14="http://schemas.microsoft.com/office/powerpoint/2010/main" val="31949103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US"/>
          </a:p>
        </p:txBody>
      </p:sp>
      <p:sp>
        <p:nvSpPr>
          <p:cNvPr id="17411"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US"/>
          </a:p>
        </p:txBody>
      </p:sp>
      <p:sp>
        <p:nvSpPr>
          <p:cNvPr id="17412"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7413"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414"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US"/>
          </a:p>
        </p:txBody>
      </p:sp>
      <p:sp>
        <p:nvSpPr>
          <p:cNvPr id="17415"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08A1A259-1E77-4437-A426-767663448DAA}" type="slidenum">
              <a:rPr lang="en-US"/>
              <a:pPr/>
              <a:t>‹#›</a:t>
            </a:fld>
            <a:endParaRPr lang="en-US"/>
          </a:p>
        </p:txBody>
      </p:sp>
    </p:spTree>
    <p:extLst>
      <p:ext uri="{BB962C8B-B14F-4D97-AF65-F5344CB8AC3E}">
        <p14:creationId xmlns:p14="http://schemas.microsoft.com/office/powerpoint/2010/main" val="17852379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26635" name="Picture 11" descr="scifair_front"/>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525" y="-4763"/>
            <a:ext cx="9163050" cy="6867526"/>
          </a:xfrm>
          <a:prstGeom prst="rect">
            <a:avLst/>
          </a:prstGeom>
          <a:noFill/>
          <a:extLst>
            <a:ext uri="{909E8E84-426E-40DD-AFC4-6F175D3DCCD1}">
              <a14:hiddenFill xmlns:a14="http://schemas.microsoft.com/office/drawing/2010/main">
                <a:solidFill>
                  <a:srgbClr val="FFFFFF"/>
                </a:solidFill>
              </a14:hiddenFill>
            </a:ext>
          </a:extLst>
        </p:spPr>
      </p:pic>
      <p:sp>
        <p:nvSpPr>
          <p:cNvPr id="26626" name="Rectangle 2"/>
          <p:cNvSpPr>
            <a:spLocks noGrp="1" noChangeArrowheads="1"/>
          </p:cNvSpPr>
          <p:nvPr>
            <p:ph type="ctrTitle"/>
          </p:nvPr>
        </p:nvSpPr>
        <p:spPr>
          <a:xfrm>
            <a:off x="1905000" y="685800"/>
            <a:ext cx="6477000" cy="1752600"/>
          </a:xfrm>
        </p:spPr>
        <p:txBody>
          <a:bodyPr/>
          <a:lstStyle>
            <a:lvl1pPr algn="r">
              <a:defRPr sz="4400"/>
            </a:lvl1pPr>
          </a:lstStyle>
          <a:p>
            <a:pPr lvl="0"/>
            <a:r>
              <a:rPr lang="en-US" noProof="0" smtClean="0"/>
              <a:t>Click to edit Master title style</a:t>
            </a:r>
          </a:p>
        </p:txBody>
      </p:sp>
      <p:sp>
        <p:nvSpPr>
          <p:cNvPr id="26627" name="Rectangle 3"/>
          <p:cNvSpPr>
            <a:spLocks noGrp="1" noChangeArrowheads="1"/>
          </p:cNvSpPr>
          <p:nvPr>
            <p:ph type="subTitle" idx="1"/>
          </p:nvPr>
        </p:nvSpPr>
        <p:spPr>
          <a:xfrm>
            <a:off x="1676400" y="2133600"/>
            <a:ext cx="6477000" cy="1981200"/>
          </a:xfrm>
        </p:spPr>
        <p:txBody>
          <a:bodyPr/>
          <a:lstStyle>
            <a:lvl1pPr marL="0" indent="0" algn="r">
              <a:buFont typeface="Wingdings" pitchFamily="2" charset="2"/>
              <a:buNone/>
              <a:defRPr sz="1400" i="1"/>
            </a:lvl1pPr>
          </a:lstStyle>
          <a:p>
            <a:pPr lvl="0"/>
            <a:r>
              <a:rPr lang="en-US" noProof="0" smtClean="0"/>
              <a:t>Click to edit Master subtitle style</a:t>
            </a:r>
          </a:p>
        </p:txBody>
      </p:sp>
      <p:sp>
        <p:nvSpPr>
          <p:cNvPr id="26628" name="Rectangle 4"/>
          <p:cNvSpPr>
            <a:spLocks noGrp="1" noChangeArrowheads="1"/>
          </p:cNvSpPr>
          <p:nvPr>
            <p:ph type="dt" sz="half" idx="2"/>
          </p:nvPr>
        </p:nvSpPr>
        <p:spPr>
          <a:xfrm>
            <a:off x="7086600" y="6248400"/>
            <a:ext cx="1524000" cy="457200"/>
          </a:xfrm>
        </p:spPr>
        <p:txBody>
          <a:bodyPr/>
          <a:lstStyle>
            <a:lvl1pPr>
              <a:defRPr/>
            </a:lvl1pPr>
          </a:lstStyle>
          <a:p>
            <a:endParaRPr lang="en-US"/>
          </a:p>
        </p:txBody>
      </p:sp>
      <p:sp>
        <p:nvSpPr>
          <p:cNvPr id="26629" name="Rectangle 5"/>
          <p:cNvSpPr>
            <a:spLocks noGrp="1" noChangeArrowheads="1"/>
          </p:cNvSpPr>
          <p:nvPr>
            <p:ph type="ftr" sz="quarter" idx="3"/>
          </p:nvPr>
        </p:nvSpPr>
        <p:spPr>
          <a:xfrm>
            <a:off x="3810000" y="6248400"/>
            <a:ext cx="2895600" cy="457200"/>
          </a:xfrm>
        </p:spPr>
        <p:txBody>
          <a:bodyPr/>
          <a:lstStyle>
            <a:lvl1pPr>
              <a:defRPr/>
            </a:lvl1pPr>
          </a:lstStyle>
          <a:p>
            <a:endParaRPr lang="en-US"/>
          </a:p>
        </p:txBody>
      </p:sp>
      <p:sp>
        <p:nvSpPr>
          <p:cNvPr id="26630" name="Rectangle 6"/>
          <p:cNvSpPr>
            <a:spLocks noGrp="1" noChangeArrowheads="1"/>
          </p:cNvSpPr>
          <p:nvPr>
            <p:ph type="sldNum" sz="quarter" idx="4"/>
          </p:nvPr>
        </p:nvSpPr>
        <p:spPr>
          <a:xfrm>
            <a:off x="2209800" y="6248400"/>
            <a:ext cx="1219200" cy="457200"/>
          </a:xfrm>
        </p:spPr>
        <p:txBody>
          <a:bodyPr/>
          <a:lstStyle>
            <a:lvl1pPr>
              <a:defRPr/>
            </a:lvl1pPr>
          </a:lstStyle>
          <a:p>
            <a:fld id="{E95D79A0-73D9-48FB-B08E-F8562C0E2C9D}"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73C707A-33C9-48FC-A121-3526743602F8}" type="slidenum">
              <a:rPr lang="en-US"/>
              <a:pPr/>
              <a:t>‹#›</a:t>
            </a:fld>
            <a:endParaRPr lang="en-US"/>
          </a:p>
        </p:txBody>
      </p:sp>
    </p:spTree>
    <p:extLst>
      <p:ext uri="{BB962C8B-B14F-4D97-AF65-F5344CB8AC3E}">
        <p14:creationId xmlns:p14="http://schemas.microsoft.com/office/powerpoint/2010/main" val="27815045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838200"/>
            <a:ext cx="2286000" cy="5181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838200"/>
            <a:ext cx="6705600" cy="5181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AD05244-874A-4419-AD47-D7A49F760D79}" type="slidenum">
              <a:rPr lang="en-US"/>
              <a:pPr/>
              <a:t>‹#›</a:t>
            </a:fld>
            <a:endParaRPr lang="en-US"/>
          </a:p>
        </p:txBody>
      </p:sp>
    </p:spTree>
    <p:extLst>
      <p:ext uri="{BB962C8B-B14F-4D97-AF65-F5344CB8AC3E}">
        <p14:creationId xmlns:p14="http://schemas.microsoft.com/office/powerpoint/2010/main" val="446915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BE9518D-E4FB-4147-B73A-B8FEFA724478}" type="slidenum">
              <a:rPr lang="en-US"/>
              <a:pPr/>
              <a:t>‹#›</a:t>
            </a:fld>
            <a:endParaRPr lang="en-US"/>
          </a:p>
        </p:txBody>
      </p:sp>
    </p:spTree>
    <p:extLst>
      <p:ext uri="{BB962C8B-B14F-4D97-AF65-F5344CB8AC3E}">
        <p14:creationId xmlns:p14="http://schemas.microsoft.com/office/powerpoint/2010/main" val="737356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B1AFA3F-C126-48AB-B8FE-B91D235F4F30}" type="slidenum">
              <a:rPr lang="en-US"/>
              <a:pPr/>
              <a:t>‹#›</a:t>
            </a:fld>
            <a:endParaRPr lang="en-US"/>
          </a:p>
        </p:txBody>
      </p:sp>
    </p:spTree>
    <p:extLst>
      <p:ext uri="{BB962C8B-B14F-4D97-AF65-F5344CB8AC3E}">
        <p14:creationId xmlns:p14="http://schemas.microsoft.com/office/powerpoint/2010/main" val="3116495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2667000"/>
            <a:ext cx="4419600" cy="335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0" y="2667000"/>
            <a:ext cx="4419600" cy="335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2682578-18AD-4A88-9CC1-A4552F28ED16}" type="slidenum">
              <a:rPr lang="en-US"/>
              <a:pPr/>
              <a:t>‹#›</a:t>
            </a:fld>
            <a:endParaRPr lang="en-US"/>
          </a:p>
        </p:txBody>
      </p:sp>
    </p:spTree>
    <p:extLst>
      <p:ext uri="{BB962C8B-B14F-4D97-AF65-F5344CB8AC3E}">
        <p14:creationId xmlns:p14="http://schemas.microsoft.com/office/powerpoint/2010/main" val="3910663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8660C441-6F34-4185-8D78-5BF93167A6F4}" type="slidenum">
              <a:rPr lang="en-US"/>
              <a:pPr/>
              <a:t>‹#›</a:t>
            </a:fld>
            <a:endParaRPr lang="en-US"/>
          </a:p>
        </p:txBody>
      </p:sp>
    </p:spTree>
    <p:extLst>
      <p:ext uri="{BB962C8B-B14F-4D97-AF65-F5344CB8AC3E}">
        <p14:creationId xmlns:p14="http://schemas.microsoft.com/office/powerpoint/2010/main" val="805279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21CF5C3F-5E35-4BD6-A63B-76D9E01E7C47}" type="slidenum">
              <a:rPr lang="en-US"/>
              <a:pPr/>
              <a:t>‹#›</a:t>
            </a:fld>
            <a:endParaRPr lang="en-US"/>
          </a:p>
        </p:txBody>
      </p:sp>
    </p:spTree>
    <p:extLst>
      <p:ext uri="{BB962C8B-B14F-4D97-AF65-F5344CB8AC3E}">
        <p14:creationId xmlns:p14="http://schemas.microsoft.com/office/powerpoint/2010/main" val="269442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AB4EB0E0-DE46-49F2-ADD6-E2206BD5A468}" type="slidenum">
              <a:rPr lang="en-US"/>
              <a:pPr/>
              <a:t>‹#›</a:t>
            </a:fld>
            <a:endParaRPr lang="en-US"/>
          </a:p>
        </p:txBody>
      </p:sp>
    </p:spTree>
    <p:extLst>
      <p:ext uri="{BB962C8B-B14F-4D97-AF65-F5344CB8AC3E}">
        <p14:creationId xmlns:p14="http://schemas.microsoft.com/office/powerpoint/2010/main" val="1087849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4646FCC-9C61-4912-B7C1-1A21D6A076FC}" type="slidenum">
              <a:rPr lang="en-US"/>
              <a:pPr/>
              <a:t>‹#›</a:t>
            </a:fld>
            <a:endParaRPr lang="en-US"/>
          </a:p>
        </p:txBody>
      </p:sp>
    </p:spTree>
    <p:extLst>
      <p:ext uri="{BB962C8B-B14F-4D97-AF65-F5344CB8AC3E}">
        <p14:creationId xmlns:p14="http://schemas.microsoft.com/office/powerpoint/2010/main" val="1963449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3235D61-1EC0-4C2F-9D32-51ADD9FDE9E1}" type="slidenum">
              <a:rPr lang="en-US"/>
              <a:pPr/>
              <a:t>‹#›</a:t>
            </a:fld>
            <a:endParaRPr lang="en-US"/>
          </a:p>
        </p:txBody>
      </p:sp>
    </p:spTree>
    <p:extLst>
      <p:ext uri="{BB962C8B-B14F-4D97-AF65-F5344CB8AC3E}">
        <p14:creationId xmlns:p14="http://schemas.microsoft.com/office/powerpoint/2010/main" val="881345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5613" name="Picture 13" descr="scifair_INSID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525" y="-4763"/>
            <a:ext cx="9163050" cy="6867526"/>
          </a:xfrm>
          <a:prstGeom prst="rect">
            <a:avLst/>
          </a:prstGeom>
          <a:noFill/>
          <a:extLst>
            <a:ext uri="{909E8E84-426E-40DD-AFC4-6F175D3DCCD1}">
              <a14:hiddenFill xmlns:a14="http://schemas.microsoft.com/office/drawing/2010/main">
                <a:solidFill>
                  <a:srgbClr val="FFFFFF"/>
                </a:solidFill>
              </a14:hiddenFill>
            </a:ext>
          </a:extLst>
        </p:spPr>
      </p:pic>
      <p:sp>
        <p:nvSpPr>
          <p:cNvPr id="25602" name="Rectangle 2"/>
          <p:cNvSpPr>
            <a:spLocks noGrp="1" noChangeArrowheads="1"/>
          </p:cNvSpPr>
          <p:nvPr>
            <p:ph type="title"/>
          </p:nvPr>
        </p:nvSpPr>
        <p:spPr bwMode="auto">
          <a:xfrm>
            <a:off x="0" y="838200"/>
            <a:ext cx="91440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smtClean="0"/>
          </a:p>
        </p:txBody>
      </p:sp>
      <p:sp>
        <p:nvSpPr>
          <p:cNvPr id="25603" name="Rectangle 3"/>
          <p:cNvSpPr>
            <a:spLocks noGrp="1" noChangeArrowheads="1"/>
          </p:cNvSpPr>
          <p:nvPr>
            <p:ph type="body" idx="1"/>
          </p:nvPr>
        </p:nvSpPr>
        <p:spPr bwMode="auto">
          <a:xfrm>
            <a:off x="0" y="2667000"/>
            <a:ext cx="8991600" cy="335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25604" name="Rectangle 4"/>
          <p:cNvSpPr>
            <a:spLocks noGrp="1" noChangeArrowheads="1"/>
          </p:cNvSpPr>
          <p:nvPr>
            <p:ph type="dt" sz="half" idx="2"/>
          </p:nvPr>
        </p:nvSpPr>
        <p:spPr bwMode="auto">
          <a:xfrm>
            <a:off x="66294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vl1pPr>
          </a:lstStyle>
          <a:p>
            <a:endParaRPr lang="en-US"/>
          </a:p>
        </p:txBody>
      </p:sp>
      <p:sp>
        <p:nvSpPr>
          <p:cNvPr id="25605" name="Rectangle 5"/>
          <p:cNvSpPr>
            <a:spLocks noGrp="1" noChangeArrowheads="1"/>
          </p:cNvSpPr>
          <p:nvPr>
            <p:ph type="ftr" sz="quarter" idx="3"/>
          </p:nvPr>
        </p:nvSpPr>
        <p:spPr bwMode="auto">
          <a:xfrm>
            <a:off x="32766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en-US"/>
          </a:p>
        </p:txBody>
      </p:sp>
      <p:sp>
        <p:nvSpPr>
          <p:cNvPr id="25606" name="Rectangle 6"/>
          <p:cNvSpPr>
            <a:spLocks noGrp="1" noChangeArrowheads="1"/>
          </p:cNvSpPr>
          <p:nvPr>
            <p:ph type="sldNum" sz="quarter" idx="4"/>
          </p:nvPr>
        </p:nvSpPr>
        <p:spPr bwMode="auto">
          <a:xfrm>
            <a:off x="1524000" y="6248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fld id="{5487A5EA-64FB-4895-AE9B-DE032650433D}" type="slidenum">
              <a:rPr lang="en-US"/>
              <a:pPr/>
              <a:t>‹#›</a:t>
            </a:fld>
            <a:endParaRPr lang="en-US"/>
          </a:p>
        </p:txBody>
      </p:sp>
      <p:sp>
        <p:nvSpPr>
          <p:cNvPr id="25615" name="Rectangle 15"/>
          <p:cNvSpPr>
            <a:spLocks noChangeArrowheads="1"/>
          </p:cNvSpPr>
          <p:nvPr/>
        </p:nvSpPr>
        <p:spPr bwMode="auto">
          <a:xfrm>
            <a:off x="1114425" y="1609725"/>
            <a:ext cx="6934200" cy="19050"/>
          </a:xfrm>
          <a:prstGeom prst="rect">
            <a:avLst/>
          </a:prstGeom>
          <a:solidFill>
            <a:srgbClr val="808080"/>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iming>
    <p:tnLst>
      <p:par>
        <p:cTn id="1" dur="indefinite" restart="never" nodeType="tmRoot"/>
      </p:par>
    </p:tnLst>
  </p:timing>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Verdana" pitchFamily="34" charset="0"/>
        </a:defRPr>
      </a:lvl2pPr>
      <a:lvl3pPr algn="ctr" rtl="0" eaLnBrk="1" fontAlgn="base" hangingPunct="1">
        <a:spcBef>
          <a:spcPct val="0"/>
        </a:spcBef>
        <a:spcAft>
          <a:spcPct val="0"/>
        </a:spcAft>
        <a:defRPr sz="3600">
          <a:solidFill>
            <a:schemeClr val="tx2"/>
          </a:solidFill>
          <a:latin typeface="Verdana" pitchFamily="34" charset="0"/>
        </a:defRPr>
      </a:lvl3pPr>
      <a:lvl4pPr algn="ctr" rtl="0" eaLnBrk="1" fontAlgn="base" hangingPunct="1">
        <a:spcBef>
          <a:spcPct val="0"/>
        </a:spcBef>
        <a:spcAft>
          <a:spcPct val="0"/>
        </a:spcAft>
        <a:defRPr sz="3600">
          <a:solidFill>
            <a:schemeClr val="tx2"/>
          </a:solidFill>
          <a:latin typeface="Verdana" pitchFamily="34" charset="0"/>
        </a:defRPr>
      </a:lvl4pPr>
      <a:lvl5pPr algn="ctr" rtl="0" eaLnBrk="1" fontAlgn="base" hangingPunct="1">
        <a:spcBef>
          <a:spcPct val="0"/>
        </a:spcBef>
        <a:spcAft>
          <a:spcPct val="0"/>
        </a:spcAft>
        <a:defRPr sz="3600">
          <a:solidFill>
            <a:schemeClr val="tx2"/>
          </a:solidFill>
          <a:latin typeface="Verdana" pitchFamily="34" charset="0"/>
        </a:defRPr>
      </a:lvl5pPr>
      <a:lvl6pPr marL="457200" algn="ctr" rtl="0" eaLnBrk="1" fontAlgn="base" hangingPunct="1">
        <a:spcBef>
          <a:spcPct val="0"/>
        </a:spcBef>
        <a:spcAft>
          <a:spcPct val="0"/>
        </a:spcAft>
        <a:defRPr sz="3600">
          <a:solidFill>
            <a:schemeClr val="tx2"/>
          </a:solidFill>
          <a:latin typeface="Verdana" pitchFamily="34" charset="0"/>
        </a:defRPr>
      </a:lvl6pPr>
      <a:lvl7pPr marL="914400" algn="ctr" rtl="0" eaLnBrk="1" fontAlgn="base" hangingPunct="1">
        <a:spcBef>
          <a:spcPct val="0"/>
        </a:spcBef>
        <a:spcAft>
          <a:spcPct val="0"/>
        </a:spcAft>
        <a:defRPr sz="3600">
          <a:solidFill>
            <a:schemeClr val="tx2"/>
          </a:solidFill>
          <a:latin typeface="Verdana" pitchFamily="34" charset="0"/>
        </a:defRPr>
      </a:lvl7pPr>
      <a:lvl8pPr marL="1371600" algn="ctr" rtl="0" eaLnBrk="1" fontAlgn="base" hangingPunct="1">
        <a:spcBef>
          <a:spcPct val="0"/>
        </a:spcBef>
        <a:spcAft>
          <a:spcPct val="0"/>
        </a:spcAft>
        <a:defRPr sz="3600">
          <a:solidFill>
            <a:schemeClr val="tx2"/>
          </a:solidFill>
          <a:latin typeface="Verdana" pitchFamily="34" charset="0"/>
        </a:defRPr>
      </a:lvl8pPr>
      <a:lvl9pPr marL="1828800" algn="ctr" rtl="0" eaLnBrk="1" fontAlgn="base" hangingPunct="1">
        <a:spcBef>
          <a:spcPct val="0"/>
        </a:spcBef>
        <a:spcAft>
          <a:spcPct val="0"/>
        </a:spcAft>
        <a:defRPr sz="3600">
          <a:solidFill>
            <a:schemeClr val="tx2"/>
          </a:solidFill>
          <a:latin typeface="Verdana" pitchFamily="34" charset="0"/>
        </a:defRPr>
      </a:lvl9pPr>
    </p:titleStyle>
    <p:bodyStyle>
      <a:lvl1pPr marL="342900" indent="-342900" algn="ctr" rtl="0" eaLnBrk="1" fontAlgn="base" hangingPunct="1">
        <a:spcBef>
          <a:spcPct val="20000"/>
        </a:spcBef>
        <a:spcAft>
          <a:spcPct val="0"/>
        </a:spcAft>
        <a:buClr>
          <a:srgbClr val="5F5F5F"/>
        </a:buClr>
        <a:buFont typeface="Wingdings" pitchFamily="2" charset="2"/>
        <a:buChar char="§"/>
        <a:defRPr>
          <a:solidFill>
            <a:schemeClr val="tx2"/>
          </a:solidFill>
          <a:latin typeface="+mn-lt"/>
          <a:ea typeface="+mn-ea"/>
          <a:cs typeface="+mn-cs"/>
        </a:defRPr>
      </a:lvl1pPr>
      <a:lvl2pPr marL="742950" indent="-285750" algn="ctr" rtl="0" eaLnBrk="1" fontAlgn="base" hangingPunct="1">
        <a:spcBef>
          <a:spcPct val="20000"/>
        </a:spcBef>
        <a:spcAft>
          <a:spcPct val="0"/>
        </a:spcAft>
        <a:buClr>
          <a:srgbClr val="5F5F5F"/>
        </a:buClr>
        <a:buFont typeface="Wingdings" pitchFamily="2" charset="2"/>
        <a:buChar char="§"/>
        <a:defRPr sz="1700">
          <a:solidFill>
            <a:schemeClr val="tx2"/>
          </a:solidFill>
          <a:latin typeface="+mn-lt"/>
        </a:defRPr>
      </a:lvl2pPr>
      <a:lvl3pPr marL="1143000" indent="-228600" algn="ctr" rtl="0" eaLnBrk="1" fontAlgn="base" hangingPunct="1">
        <a:spcBef>
          <a:spcPct val="20000"/>
        </a:spcBef>
        <a:spcAft>
          <a:spcPct val="0"/>
        </a:spcAft>
        <a:buClr>
          <a:srgbClr val="5F5F5F"/>
        </a:buClr>
        <a:buFont typeface="Wingdings" pitchFamily="2" charset="2"/>
        <a:buChar char="§"/>
        <a:defRPr sz="1600">
          <a:solidFill>
            <a:schemeClr val="tx2"/>
          </a:solidFill>
          <a:latin typeface="+mn-lt"/>
        </a:defRPr>
      </a:lvl3pPr>
      <a:lvl4pPr marL="1600200" indent="-228600" algn="ctr" rtl="0" eaLnBrk="1" fontAlgn="base" hangingPunct="1">
        <a:spcBef>
          <a:spcPct val="20000"/>
        </a:spcBef>
        <a:spcAft>
          <a:spcPct val="0"/>
        </a:spcAft>
        <a:buClr>
          <a:srgbClr val="5F5F5F"/>
        </a:buClr>
        <a:buFont typeface="Wingdings" pitchFamily="2" charset="2"/>
        <a:buChar char="§"/>
        <a:defRPr sz="1500">
          <a:solidFill>
            <a:schemeClr val="tx2"/>
          </a:solidFill>
          <a:latin typeface="+mn-lt"/>
        </a:defRPr>
      </a:lvl4pPr>
      <a:lvl5pPr marL="2057400" indent="-228600" algn="ctr" rtl="0" eaLnBrk="1" fontAlgn="base" hangingPunct="1">
        <a:spcBef>
          <a:spcPct val="20000"/>
        </a:spcBef>
        <a:spcAft>
          <a:spcPct val="0"/>
        </a:spcAft>
        <a:buClr>
          <a:srgbClr val="5F5F5F"/>
        </a:buClr>
        <a:buFont typeface="Wingdings" pitchFamily="2" charset="2"/>
        <a:buChar char="§"/>
        <a:defRPr sz="1400">
          <a:solidFill>
            <a:schemeClr val="tx2"/>
          </a:solidFill>
          <a:latin typeface="+mn-lt"/>
        </a:defRPr>
      </a:lvl5pPr>
      <a:lvl6pPr marL="2514600" indent="-228600" algn="ctr" rtl="0" eaLnBrk="1" fontAlgn="base" hangingPunct="1">
        <a:spcBef>
          <a:spcPct val="20000"/>
        </a:spcBef>
        <a:spcAft>
          <a:spcPct val="0"/>
        </a:spcAft>
        <a:buClr>
          <a:srgbClr val="5F5F5F"/>
        </a:buClr>
        <a:buFont typeface="Wingdings" pitchFamily="2" charset="2"/>
        <a:buChar char="§"/>
        <a:defRPr sz="1400">
          <a:solidFill>
            <a:schemeClr val="tx2"/>
          </a:solidFill>
          <a:latin typeface="+mn-lt"/>
        </a:defRPr>
      </a:lvl6pPr>
      <a:lvl7pPr marL="2971800" indent="-228600" algn="ctr" rtl="0" eaLnBrk="1" fontAlgn="base" hangingPunct="1">
        <a:spcBef>
          <a:spcPct val="20000"/>
        </a:spcBef>
        <a:spcAft>
          <a:spcPct val="0"/>
        </a:spcAft>
        <a:buClr>
          <a:srgbClr val="5F5F5F"/>
        </a:buClr>
        <a:buFont typeface="Wingdings" pitchFamily="2" charset="2"/>
        <a:buChar char="§"/>
        <a:defRPr sz="1400">
          <a:solidFill>
            <a:schemeClr val="tx2"/>
          </a:solidFill>
          <a:latin typeface="+mn-lt"/>
        </a:defRPr>
      </a:lvl7pPr>
      <a:lvl8pPr marL="3429000" indent="-228600" algn="ctr" rtl="0" eaLnBrk="1" fontAlgn="base" hangingPunct="1">
        <a:spcBef>
          <a:spcPct val="20000"/>
        </a:spcBef>
        <a:spcAft>
          <a:spcPct val="0"/>
        </a:spcAft>
        <a:buClr>
          <a:srgbClr val="5F5F5F"/>
        </a:buClr>
        <a:buFont typeface="Wingdings" pitchFamily="2" charset="2"/>
        <a:buChar char="§"/>
        <a:defRPr sz="1400">
          <a:solidFill>
            <a:schemeClr val="tx2"/>
          </a:solidFill>
          <a:latin typeface="+mn-lt"/>
        </a:defRPr>
      </a:lvl8pPr>
      <a:lvl9pPr marL="3886200" indent="-228600" algn="ctr" rtl="0" eaLnBrk="1" fontAlgn="base" hangingPunct="1">
        <a:spcBef>
          <a:spcPct val="20000"/>
        </a:spcBef>
        <a:spcAft>
          <a:spcPct val="0"/>
        </a:spcAft>
        <a:buClr>
          <a:srgbClr val="5F5F5F"/>
        </a:buClr>
        <a:buFont typeface="Wingdings" pitchFamily="2" charset="2"/>
        <a:buChar char="§"/>
        <a:defRPr sz="14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0" name="Rectangle 4"/>
          <p:cNvSpPr>
            <a:spLocks noGrp="1" noChangeArrowheads="1"/>
          </p:cNvSpPr>
          <p:nvPr>
            <p:ph type="ctrTitle"/>
          </p:nvPr>
        </p:nvSpPr>
        <p:spPr>
          <a:xfrm>
            <a:off x="0" y="838200"/>
            <a:ext cx="7924800" cy="1752600"/>
          </a:xfrm>
        </p:spPr>
        <p:txBody>
          <a:bodyPr/>
          <a:lstStyle/>
          <a:p>
            <a:r>
              <a:rPr lang="en-US" sz="3500"/>
              <a:t>Science Fair Project</a:t>
            </a:r>
          </a:p>
        </p:txBody>
      </p:sp>
      <p:sp>
        <p:nvSpPr>
          <p:cNvPr id="4101" name="Rectangle 5"/>
          <p:cNvSpPr>
            <a:spLocks noGrp="1" noChangeArrowheads="1"/>
          </p:cNvSpPr>
          <p:nvPr>
            <p:ph type="subTitle" idx="1"/>
          </p:nvPr>
        </p:nvSpPr>
        <p:spPr>
          <a:xfrm>
            <a:off x="1447800" y="2209800"/>
            <a:ext cx="6477000" cy="1981200"/>
          </a:xfrm>
        </p:spPr>
        <p:txBody>
          <a:bodyPr/>
          <a:lstStyle/>
          <a:p>
            <a:r>
              <a:rPr lang="en-US" sz="1500"/>
              <a:t>Type your project title here</a:t>
            </a:r>
          </a:p>
          <a:p>
            <a:r>
              <a:rPr lang="en-US" sz="1500"/>
              <a:t>Your name</a:t>
            </a:r>
          </a:p>
          <a:p>
            <a:r>
              <a:rPr lang="en-US" sz="1500"/>
              <a:t>Your teacher’s name</a:t>
            </a:r>
          </a:p>
          <a:p>
            <a:r>
              <a:rPr lang="en-US" sz="1500"/>
              <a:t>Your school</a:t>
            </a: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4100"/>
                                        </p:tgtEl>
                                        <p:attrNameLst>
                                          <p:attrName>style.visibility</p:attrName>
                                        </p:attrNameLst>
                                      </p:cBhvr>
                                      <p:to>
                                        <p:strVal val="visible"/>
                                      </p:to>
                                    </p:set>
                                    <p:anim calcmode="lin" valueType="num">
                                      <p:cBhvr additive="base">
                                        <p:cTn id="7" dur="500" fill="hold"/>
                                        <p:tgtEl>
                                          <p:spTgt spid="4100"/>
                                        </p:tgtEl>
                                        <p:attrNameLst>
                                          <p:attrName>ppt_x</p:attrName>
                                        </p:attrNameLst>
                                      </p:cBhvr>
                                      <p:tavLst>
                                        <p:tav tm="0">
                                          <p:val>
                                            <p:strVal val="#ppt_x"/>
                                          </p:val>
                                        </p:tav>
                                        <p:tav tm="100000">
                                          <p:val>
                                            <p:strVal val="#ppt_x"/>
                                          </p:val>
                                        </p:tav>
                                      </p:tavLst>
                                    </p:anim>
                                    <p:anim calcmode="lin" valueType="num">
                                      <p:cBhvr additive="base">
                                        <p:cTn id="8" dur="500" fill="hold"/>
                                        <p:tgtEl>
                                          <p:spTgt spid="4100"/>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500"/>
                            </p:stCondLst>
                            <p:childTnLst>
                              <p:par>
                                <p:cTn id="10" presetID="9" presetClass="entr" presetSubtype="0" fill="hold" grpId="0" nodeType="afterEffect">
                                  <p:stCondLst>
                                    <p:cond delay="0"/>
                                  </p:stCondLst>
                                  <p:childTnLst>
                                    <p:set>
                                      <p:cBhvr>
                                        <p:cTn id="11" dur="1" fill="hold">
                                          <p:stCondLst>
                                            <p:cond delay="0"/>
                                          </p:stCondLst>
                                        </p:cTn>
                                        <p:tgtEl>
                                          <p:spTgt spid="4101"/>
                                        </p:tgtEl>
                                        <p:attrNameLst>
                                          <p:attrName>style.visibility</p:attrName>
                                        </p:attrNameLst>
                                      </p:cBhvr>
                                      <p:to>
                                        <p:strVal val="visible"/>
                                      </p:to>
                                    </p:set>
                                    <p:animEffect transition="in" filter="dissolve">
                                      <p:cBhvr>
                                        <p:cTn id="12" dur="500"/>
                                        <p:tgtEl>
                                          <p:spTgt spid="4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autoUpdateAnimBg="0"/>
      <p:bldP spid="4101"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p:cNvSpPr>
            <a:spLocks noGrp="1" noChangeArrowheads="1"/>
          </p:cNvSpPr>
          <p:nvPr>
            <p:ph type="title"/>
          </p:nvPr>
        </p:nvSpPr>
        <p:spPr>
          <a:xfrm>
            <a:off x="0" y="663575"/>
            <a:ext cx="9144000" cy="1298575"/>
          </a:xfrm>
        </p:spPr>
        <p:txBody>
          <a:bodyPr/>
          <a:lstStyle/>
          <a:p>
            <a:r>
              <a:rPr lang="en-US"/>
              <a:t>Statement of the Problem </a:t>
            </a:r>
          </a:p>
        </p:txBody>
      </p:sp>
      <p:sp>
        <p:nvSpPr>
          <p:cNvPr id="5125" name="Rectangle 5"/>
          <p:cNvSpPr>
            <a:spLocks noGrp="1" noChangeArrowheads="1"/>
          </p:cNvSpPr>
          <p:nvPr>
            <p:ph type="body" idx="1"/>
          </p:nvPr>
        </p:nvSpPr>
        <p:spPr>
          <a:xfrm>
            <a:off x="0" y="2362200"/>
            <a:ext cx="9144000" cy="3657600"/>
          </a:xfrm>
        </p:spPr>
        <p:txBody>
          <a:bodyPr/>
          <a:lstStyle/>
          <a:p>
            <a:pPr>
              <a:buFont typeface="Wingdings" pitchFamily="2" charset="2"/>
              <a:buNone/>
            </a:pPr>
            <a:r>
              <a:rPr lang="en-US"/>
              <a:t>Type your question here.</a:t>
            </a:r>
            <a:br>
              <a:rPr lang="en-US"/>
            </a:br>
            <a:r>
              <a:rPr lang="en-US"/>
              <a:t>(This is the question that your </a:t>
            </a:r>
            <a:r>
              <a:rPr lang="en-US">
                <a:effectLst>
                  <a:outerShdw blurRad="38100" dist="38100" dir="2700000" algn="tl">
                    <a:srgbClr val="C0C0C0"/>
                  </a:outerShdw>
                </a:effectLst>
              </a:rPr>
              <a:t>experiment</a:t>
            </a:r>
            <a:r>
              <a:rPr lang="en-US"/>
              <a:t> answers.)</a:t>
            </a:r>
          </a:p>
        </p:txBody>
      </p:sp>
    </p:spTree>
  </p:cSld>
  <p:clrMapOvr>
    <a:masterClrMapping/>
  </p:clrMapOvr>
  <p:transition>
    <p:check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p:txBody>
          <a:bodyPr/>
          <a:lstStyle/>
          <a:p>
            <a:r>
              <a:rPr lang="en-US"/>
              <a:t>Project Overview</a:t>
            </a:r>
          </a:p>
        </p:txBody>
      </p:sp>
      <p:sp>
        <p:nvSpPr>
          <p:cNvPr id="6149" name="Rectangle 5"/>
          <p:cNvSpPr>
            <a:spLocks noGrp="1" noChangeArrowheads="1"/>
          </p:cNvSpPr>
          <p:nvPr>
            <p:ph type="body" idx="1"/>
          </p:nvPr>
        </p:nvSpPr>
        <p:spPr>
          <a:xfrm>
            <a:off x="0" y="2362200"/>
            <a:ext cx="8991600" cy="3352800"/>
          </a:xfrm>
        </p:spPr>
        <p:txBody>
          <a:bodyPr/>
          <a:lstStyle/>
          <a:p>
            <a:pPr>
              <a:buFont typeface="Wingdings" pitchFamily="2" charset="2"/>
              <a:buNone/>
            </a:pPr>
            <a:r>
              <a:rPr lang="en-US"/>
              <a:t>Type a brief overview or summary of</a:t>
            </a:r>
          </a:p>
          <a:p>
            <a:pPr>
              <a:buFont typeface="Wingdings" pitchFamily="2" charset="2"/>
              <a:buNone/>
            </a:pPr>
            <a:r>
              <a:rPr lang="en-US"/>
              <a:t>your project here.</a:t>
            </a:r>
          </a:p>
        </p:txBody>
      </p:sp>
    </p:spTree>
  </p:cSld>
  <p:clrMapOvr>
    <a:masterClrMapping/>
  </p:clrMapOvr>
  <p:transition>
    <p:check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Grp="1" noChangeArrowheads="1"/>
          </p:cNvSpPr>
          <p:nvPr>
            <p:ph type="title"/>
          </p:nvPr>
        </p:nvSpPr>
        <p:spPr>
          <a:xfrm>
            <a:off x="304800" y="819150"/>
            <a:ext cx="8458200" cy="990600"/>
          </a:xfrm>
        </p:spPr>
        <p:txBody>
          <a:bodyPr/>
          <a:lstStyle/>
          <a:p>
            <a:r>
              <a:rPr lang="en-US"/>
              <a:t>Variables</a:t>
            </a:r>
          </a:p>
        </p:txBody>
      </p:sp>
      <p:sp>
        <p:nvSpPr>
          <p:cNvPr id="9221" name="Rectangle 5"/>
          <p:cNvSpPr>
            <a:spLocks noGrp="1" noChangeArrowheads="1"/>
          </p:cNvSpPr>
          <p:nvPr>
            <p:ph type="body" idx="1"/>
          </p:nvPr>
        </p:nvSpPr>
        <p:spPr>
          <a:xfrm>
            <a:off x="1600200" y="2362200"/>
            <a:ext cx="6096000" cy="4267200"/>
          </a:xfrm>
        </p:spPr>
        <p:txBody>
          <a:bodyPr/>
          <a:lstStyle/>
          <a:p>
            <a:pPr algn="l"/>
            <a:r>
              <a:rPr lang="en-US"/>
              <a:t>Controlled variables:  These are the things that are kept the same throughout your experiments.</a:t>
            </a:r>
          </a:p>
          <a:p>
            <a:pPr algn="l"/>
            <a:endParaRPr lang="en-US" sz="800"/>
          </a:p>
          <a:p>
            <a:pPr algn="l"/>
            <a:r>
              <a:rPr lang="en-US"/>
              <a:t>Independent variable:  The </a:t>
            </a:r>
            <a:r>
              <a:rPr lang="en-US" u="sng"/>
              <a:t>one</a:t>
            </a:r>
            <a:r>
              <a:rPr lang="en-US"/>
              <a:t> variable that you purposely change and test.</a:t>
            </a:r>
          </a:p>
          <a:p>
            <a:pPr algn="l"/>
            <a:endParaRPr lang="en-US" sz="800"/>
          </a:p>
          <a:p>
            <a:pPr algn="l"/>
            <a:r>
              <a:rPr lang="en-US"/>
              <a:t>Dependent variable:  The measure of change observed because of the independent variable.  It is important to decide how you are going to measure the change.</a:t>
            </a:r>
          </a:p>
        </p:txBody>
      </p:sp>
    </p:spTree>
  </p:cSld>
  <p:clrMapOvr>
    <a:masterClrMapping/>
  </p:clrMapOvr>
  <p:transition>
    <p:checke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p:cNvSpPr>
            <a:spLocks noGrp="1" noChangeArrowheads="1"/>
          </p:cNvSpPr>
          <p:nvPr>
            <p:ph type="title"/>
          </p:nvPr>
        </p:nvSpPr>
        <p:spPr/>
        <p:txBody>
          <a:bodyPr/>
          <a:lstStyle/>
          <a:p>
            <a:r>
              <a:rPr lang="en-US"/>
              <a:t>Hypothesis</a:t>
            </a:r>
          </a:p>
        </p:txBody>
      </p:sp>
      <p:sp>
        <p:nvSpPr>
          <p:cNvPr id="8197" name="Rectangle 5"/>
          <p:cNvSpPr>
            <a:spLocks noGrp="1" noChangeArrowheads="1"/>
          </p:cNvSpPr>
          <p:nvPr>
            <p:ph type="body" idx="1"/>
          </p:nvPr>
        </p:nvSpPr>
        <p:spPr>
          <a:xfrm>
            <a:off x="1066800" y="2362200"/>
            <a:ext cx="7010400" cy="3352800"/>
          </a:xfrm>
        </p:spPr>
        <p:txBody>
          <a:bodyPr/>
          <a:lstStyle/>
          <a:p>
            <a:pPr marL="68263" indent="-3175">
              <a:buFont typeface="Wingdings" pitchFamily="2" charset="2"/>
              <a:buNone/>
            </a:pPr>
            <a:r>
              <a:rPr lang="en-US"/>
              <a:t>Based on the research you have done, you will be writing an answer or solution – your best educated guess – to your question.  Make sure you write down your hypothesis before you begin your experiment.</a:t>
            </a:r>
          </a:p>
        </p:txBody>
      </p:sp>
    </p:spTree>
  </p:cSld>
  <p:clrMapOvr>
    <a:masterClrMapping/>
  </p:clrMapOvr>
  <p:transition>
    <p:checke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a:xfrm>
            <a:off x="0" y="876300"/>
            <a:ext cx="9144000" cy="914400"/>
          </a:xfrm>
        </p:spPr>
        <p:txBody>
          <a:bodyPr/>
          <a:lstStyle/>
          <a:p>
            <a:r>
              <a:rPr lang="en-US"/>
              <a:t>Materials</a:t>
            </a:r>
          </a:p>
        </p:txBody>
      </p:sp>
      <p:sp>
        <p:nvSpPr>
          <p:cNvPr id="10245" name="Rectangle 5"/>
          <p:cNvSpPr>
            <a:spLocks noGrp="1" noChangeArrowheads="1"/>
          </p:cNvSpPr>
          <p:nvPr>
            <p:ph type="body" idx="1"/>
          </p:nvPr>
        </p:nvSpPr>
        <p:spPr>
          <a:xfrm>
            <a:off x="1371600" y="2362200"/>
            <a:ext cx="6477000" cy="3352800"/>
          </a:xfrm>
        </p:spPr>
        <p:txBody>
          <a:bodyPr/>
          <a:lstStyle/>
          <a:p>
            <a:pPr algn="l"/>
            <a:r>
              <a:rPr lang="en-US"/>
              <a:t>Type a detailed list of the items you needed to complete your experiments.</a:t>
            </a:r>
          </a:p>
          <a:p>
            <a:pPr algn="l"/>
            <a:r>
              <a:rPr lang="en-US"/>
              <a:t>Be specific about the amounts used.</a:t>
            </a:r>
          </a:p>
        </p:txBody>
      </p:sp>
    </p:spTree>
  </p:cSld>
  <p:clrMapOvr>
    <a:masterClrMapping/>
  </p:clrMapOvr>
  <p:transition>
    <p:checke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Grp="1" noChangeArrowheads="1"/>
          </p:cNvSpPr>
          <p:nvPr>
            <p:ph type="title"/>
          </p:nvPr>
        </p:nvSpPr>
        <p:spPr>
          <a:xfrm>
            <a:off x="381000" y="790575"/>
            <a:ext cx="8382000" cy="1066800"/>
          </a:xfrm>
        </p:spPr>
        <p:txBody>
          <a:bodyPr/>
          <a:lstStyle/>
          <a:p>
            <a:r>
              <a:rPr lang="en-US"/>
              <a:t>Procedure</a:t>
            </a:r>
          </a:p>
        </p:txBody>
      </p:sp>
      <p:sp>
        <p:nvSpPr>
          <p:cNvPr id="11269" name="Rectangle 5"/>
          <p:cNvSpPr>
            <a:spLocks noGrp="1" noChangeArrowheads="1"/>
          </p:cNvSpPr>
          <p:nvPr>
            <p:ph type="body" idx="1"/>
          </p:nvPr>
        </p:nvSpPr>
        <p:spPr>
          <a:xfrm>
            <a:off x="1371600" y="2362200"/>
            <a:ext cx="6096000" cy="3352800"/>
          </a:xfrm>
        </p:spPr>
        <p:txBody>
          <a:bodyPr/>
          <a:lstStyle/>
          <a:p>
            <a:pPr algn="l"/>
            <a:r>
              <a:rPr lang="en-US"/>
              <a:t>List all of the steps used in completing your experiment.</a:t>
            </a:r>
          </a:p>
          <a:p>
            <a:pPr algn="l"/>
            <a:r>
              <a:rPr lang="en-US"/>
              <a:t>Remember to number your steps.</a:t>
            </a:r>
          </a:p>
          <a:p>
            <a:pPr algn="l"/>
            <a:r>
              <a:rPr lang="en-US"/>
              <a:t>Add photos of your experiments.</a:t>
            </a:r>
          </a:p>
        </p:txBody>
      </p:sp>
    </p:spTree>
  </p:cSld>
  <p:clrMapOvr>
    <a:masterClrMapping/>
  </p:clrMapOvr>
  <p:transition>
    <p:checke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2625" y="819150"/>
            <a:ext cx="8080375" cy="990600"/>
          </a:xfrm>
        </p:spPr>
        <p:txBody>
          <a:bodyPr/>
          <a:lstStyle/>
          <a:p>
            <a:r>
              <a:rPr lang="en-US"/>
              <a:t>Data/Observations</a:t>
            </a:r>
          </a:p>
        </p:txBody>
      </p:sp>
      <p:sp>
        <p:nvSpPr>
          <p:cNvPr id="21507" name="Rectangle 3"/>
          <p:cNvSpPr>
            <a:spLocks noGrp="1" noChangeArrowheads="1"/>
          </p:cNvSpPr>
          <p:nvPr>
            <p:ph type="body" idx="1"/>
          </p:nvPr>
        </p:nvSpPr>
        <p:spPr>
          <a:xfrm>
            <a:off x="1371600" y="2362200"/>
            <a:ext cx="6477000" cy="3352800"/>
          </a:xfrm>
        </p:spPr>
        <p:txBody>
          <a:bodyPr/>
          <a:lstStyle/>
          <a:p>
            <a:pPr algn="l"/>
            <a:r>
              <a:rPr lang="en-US"/>
              <a:t>It is easier to understand the data if it is put into a table or graph. Create a graph in Microsoft Excel and import it here.</a:t>
            </a:r>
          </a:p>
          <a:p>
            <a:pPr algn="l"/>
            <a:r>
              <a:rPr lang="en-US"/>
              <a:t>Make sure all data is clearly labeled.</a:t>
            </a:r>
          </a:p>
        </p:txBody>
      </p:sp>
    </p:spTree>
  </p:cSld>
  <p:clrMapOvr>
    <a:masterClrMapping/>
  </p:clrMapOvr>
  <p:transition>
    <p:check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0" y="876300"/>
            <a:ext cx="9144000" cy="914400"/>
          </a:xfrm>
        </p:spPr>
        <p:txBody>
          <a:bodyPr/>
          <a:lstStyle/>
          <a:p>
            <a:r>
              <a:rPr lang="en-US"/>
              <a:t>Conclusion</a:t>
            </a:r>
          </a:p>
        </p:txBody>
      </p:sp>
      <p:sp>
        <p:nvSpPr>
          <p:cNvPr id="22531" name="Rectangle 3"/>
          <p:cNvSpPr>
            <a:spLocks noGrp="1" noChangeArrowheads="1"/>
          </p:cNvSpPr>
          <p:nvPr>
            <p:ph type="body" idx="1"/>
          </p:nvPr>
        </p:nvSpPr>
        <p:spPr>
          <a:xfrm>
            <a:off x="1066800" y="2343150"/>
            <a:ext cx="7010400" cy="4114800"/>
          </a:xfrm>
        </p:spPr>
        <p:txBody>
          <a:bodyPr/>
          <a:lstStyle/>
          <a:p>
            <a:pPr marL="114300" lvl="1" indent="0">
              <a:buFont typeface="Wingdings" pitchFamily="2" charset="2"/>
              <a:buNone/>
            </a:pPr>
            <a:r>
              <a:rPr lang="en-US" sz="1900"/>
              <a:t>Type a brief summary here of what you discovered based on the results of your experiments. You need to indicate whether or not the data supports the hypothesis and explain why or why not.</a:t>
            </a:r>
          </a:p>
        </p:txBody>
      </p:sp>
    </p:spTree>
  </p:cSld>
  <p:clrMapOvr>
    <a:masterClrMapping/>
  </p:clrMapOvr>
  <p:transition>
    <p:checker/>
  </p:transition>
</p:sld>
</file>

<file path=ppt/theme/theme1.xml><?xml version="1.0" encoding="utf-8"?>
<a:theme xmlns:a="http://schemas.openxmlformats.org/drawingml/2006/main" name="01018373">
  <a:themeElements>
    <a:clrScheme name="Echo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fontScheme name="Echo">
      <a:majorFont>
        <a:latin typeface="Verdana"/>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Times New Roman" pitchFamily="18" charset="0"/>
          </a:defRPr>
        </a:defPPr>
      </a:lstStyle>
    </a:lnDef>
  </a:objectDefaults>
  <a:extraClrSchemeLst>
    <a:extraClrScheme>
      <a:clrScheme name="Echo 1">
        <a:dk1>
          <a:srgbClr val="25252F"/>
        </a:dk1>
        <a:lt1>
          <a:srgbClr val="9999FF"/>
        </a:lt1>
        <a:dk2>
          <a:srgbClr val="000000"/>
        </a:dk2>
        <a:lt2>
          <a:srgbClr val="FFFFFF"/>
        </a:lt2>
        <a:accent1>
          <a:srgbClr val="3366FF"/>
        </a:accent1>
        <a:accent2>
          <a:srgbClr val="003399"/>
        </a:accent2>
        <a:accent3>
          <a:srgbClr val="AAAAAA"/>
        </a:accent3>
        <a:accent4>
          <a:srgbClr val="8282DA"/>
        </a:accent4>
        <a:accent5>
          <a:srgbClr val="ADB8FF"/>
        </a:accent5>
        <a:accent6>
          <a:srgbClr val="002D8A"/>
        </a:accent6>
        <a:hlink>
          <a:srgbClr val="009999"/>
        </a:hlink>
        <a:folHlink>
          <a:srgbClr val="B2B2B2"/>
        </a:folHlink>
      </a:clrScheme>
      <a:clrMap bg1="dk2" tx1="lt1" bg2="dk1" tx2="lt2" accent1="accent1" accent2="accent2" accent3="accent3" accent4="accent4" accent5="accent5" accent6="accent6" hlink="hlink" folHlink="folHlink"/>
    </a:extraClrScheme>
    <a:extraClrScheme>
      <a:clrScheme name="Echo 2">
        <a:dk1>
          <a:srgbClr val="314183"/>
        </a:dk1>
        <a:lt1>
          <a:srgbClr val="FFFFFF"/>
        </a:lt1>
        <a:dk2>
          <a:srgbClr val="0B1E45"/>
        </a:dk2>
        <a:lt2>
          <a:srgbClr val="FFFFFF"/>
        </a:lt2>
        <a:accent1>
          <a:srgbClr val="6666FF"/>
        </a:accent1>
        <a:accent2>
          <a:srgbClr val="0066FF"/>
        </a:accent2>
        <a:accent3>
          <a:srgbClr val="AAABB0"/>
        </a:accent3>
        <a:accent4>
          <a:srgbClr val="DADADA"/>
        </a:accent4>
        <a:accent5>
          <a:srgbClr val="B8B8FF"/>
        </a:accent5>
        <a:accent6>
          <a:srgbClr val="005CE7"/>
        </a:accent6>
        <a:hlink>
          <a:srgbClr val="006699"/>
        </a:hlink>
        <a:folHlink>
          <a:srgbClr val="B2B2B2"/>
        </a:folHlink>
      </a:clrScheme>
      <a:clrMap bg1="dk2" tx1="lt1" bg2="dk1" tx2="lt2" accent1="accent1" accent2="accent2" accent3="accent3" accent4="accent4" accent5="accent5" accent6="accent6" hlink="hlink" folHlink="folHlink"/>
    </a:extraClrScheme>
    <a:extraClrScheme>
      <a:clrScheme name="Echo 3">
        <a:dk1>
          <a:srgbClr val="194349"/>
        </a:dk1>
        <a:lt1>
          <a:srgbClr val="FFFFCC"/>
        </a:lt1>
        <a:dk2>
          <a:srgbClr val="006666"/>
        </a:dk2>
        <a:lt2>
          <a:srgbClr val="FFFFFF"/>
        </a:lt2>
        <a:accent1>
          <a:srgbClr val="99CC00"/>
        </a:accent1>
        <a:accent2>
          <a:srgbClr val="00B6B2"/>
        </a:accent2>
        <a:accent3>
          <a:srgbClr val="AAB8B8"/>
        </a:accent3>
        <a:accent4>
          <a:srgbClr val="DADAAE"/>
        </a:accent4>
        <a:accent5>
          <a:srgbClr val="CAE2AA"/>
        </a:accent5>
        <a:accent6>
          <a:srgbClr val="00A5A1"/>
        </a:accent6>
        <a:hlink>
          <a:srgbClr val="669900"/>
        </a:hlink>
        <a:folHlink>
          <a:srgbClr val="666699"/>
        </a:folHlink>
      </a:clrScheme>
      <a:clrMap bg1="dk2" tx1="lt1" bg2="dk1" tx2="lt2" accent1="accent1" accent2="accent2" accent3="accent3" accent4="accent4" accent5="accent5" accent6="accent6" hlink="hlink" folHlink="folHlink"/>
    </a:extraClrScheme>
    <a:extraClrScheme>
      <a:clrScheme name="Echo 4">
        <a:dk1>
          <a:srgbClr val="194349"/>
        </a:dk1>
        <a:lt1>
          <a:srgbClr val="FFFFCC"/>
        </a:lt1>
        <a:dk2>
          <a:srgbClr val="0000FF"/>
        </a:dk2>
        <a:lt2>
          <a:srgbClr val="FFFFFF"/>
        </a:lt2>
        <a:accent1>
          <a:srgbClr val="0099FF"/>
        </a:accent1>
        <a:accent2>
          <a:srgbClr val="33CC33"/>
        </a:accent2>
        <a:accent3>
          <a:srgbClr val="AAAAFF"/>
        </a:accent3>
        <a:accent4>
          <a:srgbClr val="DADAAE"/>
        </a:accent4>
        <a:accent5>
          <a:srgbClr val="AACAFF"/>
        </a:accent5>
        <a:accent6>
          <a:srgbClr val="2DB92D"/>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cho 5">
        <a:dk1>
          <a:srgbClr val="194349"/>
        </a:dk1>
        <a:lt1>
          <a:srgbClr val="FFFFCC"/>
        </a:lt1>
        <a:dk2>
          <a:srgbClr val="72A497"/>
        </a:dk2>
        <a:lt2>
          <a:srgbClr val="000000"/>
        </a:lt2>
        <a:accent1>
          <a:srgbClr val="805D32"/>
        </a:accent1>
        <a:accent2>
          <a:srgbClr val="7D2F3C"/>
        </a:accent2>
        <a:accent3>
          <a:srgbClr val="BCCFC9"/>
        </a:accent3>
        <a:accent4>
          <a:srgbClr val="DADAAE"/>
        </a:accent4>
        <a:accent5>
          <a:srgbClr val="C0B6AD"/>
        </a:accent5>
        <a:accent6>
          <a:srgbClr val="712A35"/>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cho 6">
        <a:dk1>
          <a:srgbClr val="1C1C1C"/>
        </a:dk1>
        <a:lt1>
          <a:srgbClr val="FFFFFF"/>
        </a:lt1>
        <a:dk2>
          <a:srgbClr val="710F0F"/>
        </a:dk2>
        <a:lt2>
          <a:srgbClr val="FFFFFF"/>
        </a:lt2>
        <a:accent1>
          <a:srgbClr val="FF9900"/>
        </a:accent1>
        <a:accent2>
          <a:srgbClr val="FF3300"/>
        </a:accent2>
        <a:accent3>
          <a:srgbClr val="BBAAAA"/>
        </a:accent3>
        <a:accent4>
          <a:srgbClr val="DADADA"/>
        </a:accent4>
        <a:accent5>
          <a:srgbClr val="FFCAAA"/>
        </a:accent5>
        <a:accent6>
          <a:srgbClr val="E72D00"/>
        </a:accent6>
        <a:hlink>
          <a:srgbClr val="666699"/>
        </a:hlink>
        <a:folHlink>
          <a:srgbClr val="996633"/>
        </a:folHlink>
      </a:clrScheme>
      <a:clrMap bg1="dk2" tx1="lt1" bg2="dk1" tx2="lt2" accent1="accent1" accent2="accent2" accent3="accent3" accent4="accent4" accent5="accent5" accent6="accent6" hlink="hlink" folHlink="folHlink"/>
    </a:extraClrScheme>
    <a:extraClrScheme>
      <a:clrScheme name="Echo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ho 8">
        <a:dk1>
          <a:srgbClr val="000000"/>
        </a:dk1>
        <a:lt1>
          <a:srgbClr val="FFFFFF"/>
        </a:lt1>
        <a:dk2>
          <a:srgbClr val="000000"/>
        </a:dk2>
        <a:lt2>
          <a:srgbClr val="666699"/>
        </a:lt2>
        <a:accent1>
          <a:srgbClr val="FF9900"/>
        </a:accent1>
        <a:accent2>
          <a:srgbClr val="FF0000"/>
        </a:accent2>
        <a:accent3>
          <a:srgbClr val="FFFFFF"/>
        </a:accent3>
        <a:accent4>
          <a:srgbClr val="000000"/>
        </a:accent4>
        <a:accent5>
          <a:srgbClr val="FFCAAA"/>
        </a:accent5>
        <a:accent6>
          <a:srgbClr val="E70000"/>
        </a:accent6>
        <a:hlink>
          <a:srgbClr val="336699"/>
        </a:hlink>
        <a:folHlink>
          <a:srgbClr val="808080"/>
        </a:folHlink>
      </a:clrScheme>
      <a:clrMap bg1="lt1" tx1="dk1" bg2="lt2" tx2="dk2" accent1="accent1" accent2="accent2" accent3="accent3" accent4="accent4" accent5="accent5" accent6="accent6" hlink="hlink" folHlink="folHlink"/>
    </a:extraClrScheme>
    <a:extraClrScheme>
      <a:clrScheme name="Echo 9">
        <a:dk1>
          <a:srgbClr val="000000"/>
        </a:dk1>
        <a:lt1>
          <a:srgbClr val="FFFFFF"/>
        </a:lt1>
        <a:dk2>
          <a:srgbClr val="000000"/>
        </a:dk2>
        <a:lt2>
          <a:srgbClr val="666699"/>
        </a:lt2>
        <a:accent1>
          <a:srgbClr val="CC3300"/>
        </a:accent1>
        <a:accent2>
          <a:srgbClr val="CC9900"/>
        </a:accent2>
        <a:accent3>
          <a:srgbClr val="FFFFFF"/>
        </a:accent3>
        <a:accent4>
          <a:srgbClr val="000000"/>
        </a:accent4>
        <a:accent5>
          <a:srgbClr val="E2ADAA"/>
        </a:accent5>
        <a:accent6>
          <a:srgbClr val="B98A00"/>
        </a:accent6>
        <a:hlink>
          <a:srgbClr val="CC6600"/>
        </a:hlink>
        <a:folHlink>
          <a:srgbClr val="808080"/>
        </a:folHlink>
      </a:clrScheme>
      <a:clrMap bg1="lt1" tx1="dk1" bg2="lt2" tx2="dk2" accent1="accent1" accent2="accent2" accent3="accent3" accent4="accent4" accent5="accent5" accent6="accent6" hlink="hlink" folHlink="folHlink"/>
    </a:extraClrScheme>
    <a:extraClrScheme>
      <a:clrScheme name="Echo 10">
        <a:dk1>
          <a:srgbClr val="000000"/>
        </a:dk1>
        <a:lt1>
          <a:srgbClr val="FFFFFF"/>
        </a:lt1>
        <a:dk2>
          <a:srgbClr val="000000"/>
        </a:dk2>
        <a:lt2>
          <a:srgbClr val="666699"/>
        </a:lt2>
        <a:accent1>
          <a:srgbClr val="666699"/>
        </a:accent1>
        <a:accent2>
          <a:srgbClr val="9999FF"/>
        </a:accent2>
        <a:accent3>
          <a:srgbClr val="FFFFFF"/>
        </a:accent3>
        <a:accent4>
          <a:srgbClr val="000000"/>
        </a:accent4>
        <a:accent5>
          <a:srgbClr val="B8B8CA"/>
        </a:accent5>
        <a:accent6>
          <a:srgbClr val="8A8AE7"/>
        </a:accent6>
        <a:hlink>
          <a:srgbClr val="3366FF"/>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01018373</Template>
  <TotalTime>0</TotalTime>
  <Words>255</Words>
  <Application>Microsoft Office PowerPoint</Application>
  <PresentationFormat>On-screen Show (4:3)</PresentationFormat>
  <Paragraphs>30</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Times New Roman</vt:lpstr>
      <vt:lpstr>Verdana</vt:lpstr>
      <vt:lpstr>Wingdings</vt:lpstr>
      <vt:lpstr>Arial</vt:lpstr>
      <vt:lpstr>01018373</vt:lpstr>
      <vt:lpstr>Science Fair Project</vt:lpstr>
      <vt:lpstr>Statement of the Problem </vt:lpstr>
      <vt:lpstr>Project Overview</vt:lpstr>
      <vt:lpstr>Variables</vt:lpstr>
      <vt:lpstr>Hypothesis</vt:lpstr>
      <vt:lpstr>Materials</vt:lpstr>
      <vt:lpstr>Procedure</vt:lpstr>
      <vt:lpstr>Data/Observations</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Science Fair Project</dc:title>
  <dc:creator>Fourth Grade</dc:creator>
  <cp:lastModifiedBy>Fourth Grade</cp:lastModifiedBy>
  <cp:revision>1</cp:revision>
  <cp:lastPrinted>1601-01-01T00:00:00Z</cp:lastPrinted>
  <dcterms:created xsi:type="dcterms:W3CDTF">2013-04-09T20:20:52Z</dcterms:created>
  <dcterms:modified xsi:type="dcterms:W3CDTF">2013-04-09T20:21:43Z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TC010183731033</vt:lpwstr>
  </property>
</Properties>
</file>